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86" r:id="rId2"/>
    <p:sldId id="268" r:id="rId3"/>
    <p:sldId id="508" r:id="rId4"/>
    <p:sldId id="494" r:id="rId5"/>
    <p:sldId id="487" r:id="rId6"/>
    <p:sldId id="483" r:id="rId7"/>
    <p:sldId id="484" r:id="rId8"/>
    <p:sldId id="485" r:id="rId9"/>
    <p:sldId id="509" r:id="rId10"/>
    <p:sldId id="477" r:id="rId11"/>
    <p:sldId id="271" r:id="rId12"/>
    <p:sldId id="409"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83" d="100"/>
          <a:sy n="83" d="100"/>
        </p:scale>
        <p:origin x="66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9/17/2021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9/17/2021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entity/sap.m.List"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10/Exercise%201/View1.controller.js" TargetMode="External"/><Relationship Id="rId4" Type="http://schemas.openxmlformats.org/officeDocument/2006/relationships/hyperlink" Target="https://github.com/soyuztechnologies/MouriTechUI5Fiori/blob/master/Day%2010/Exercise%201/View1.view.x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0/Exercise%203/View1.view.xml" TargetMode="External"/><Relationship Id="rId3" Type="http://schemas.openxmlformats.org/officeDocument/2006/relationships/hyperlink" Target="https://github.com/soyuztechnologies/MouriTechUI5Fiori/blob/master/Day%2010/Exercise%202/View1.Controller.js" TargetMode="External"/><Relationship Id="rId7" Type="http://schemas.openxmlformats.org/officeDocument/2006/relationships/hyperlink" Target="https://github.com/soyuztechnologies/MouriTechUI5Fiori/blob/master/Day%2010/Exercise%203/View1.controller.js"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10/Exercise%202/manifest.json" TargetMode="External"/><Relationship Id="rId5" Type="http://schemas.openxmlformats.org/officeDocument/2006/relationships/hyperlink" Target="https://github.com/soyuztechnologies/MouriTechUI5Fiori/blob/master/Day%2010/Exercise%202/fruitdata.json" TargetMode="External"/><Relationship Id="rId10" Type="http://schemas.openxmlformats.org/officeDocument/2006/relationships/hyperlink" Target="https://github.com/soyuztechnologies/MouriTechUI5Fiori/blob/master/Day%2010/Exercise%204/View1.view.xml" TargetMode="External"/><Relationship Id="rId4" Type="http://schemas.openxmlformats.org/officeDocument/2006/relationships/hyperlink" Target="https://github.com/soyuztechnologies/MouriTechUI5Fiori/blob/master/Day%2010/Exercise%202/View1.view.xml"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10</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308324"/>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List Control</a:t>
            </a:r>
          </a:p>
          <a:p>
            <a:pPr marL="742950" lvl="1" indent="-285750" algn="just">
              <a:buFont typeface="Arial" panose="020B0604020202020204" pitchFamily="34" charset="0"/>
              <a:buChar char="•"/>
            </a:pPr>
            <a:r>
              <a:rPr lang="en-US" dirty="0"/>
              <a:t>List Modes</a:t>
            </a:r>
          </a:p>
          <a:p>
            <a:pPr marL="742950" lvl="1" indent="-285750" algn="just">
              <a:buFont typeface="Arial" panose="020B0604020202020204" pitchFamily="34" charset="0"/>
              <a:buChar char="•"/>
            </a:pPr>
            <a:r>
              <a:rPr lang="en-US" dirty="0"/>
              <a:t>Introduction to manifest.json</a:t>
            </a:r>
          </a:p>
          <a:p>
            <a:pPr marL="742950" lvl="1" indent="-285750" algn="just">
              <a:buFont typeface="Arial" panose="020B0604020202020204" pitchFamily="34" charset="0"/>
              <a:buChar char="•"/>
            </a:pPr>
            <a:r>
              <a:rPr lang="en-US" dirty="0"/>
              <a:t>Components of manifest.json</a:t>
            </a:r>
          </a:p>
          <a:p>
            <a:pPr marL="742950" lvl="1" indent="-285750" algn="just">
              <a:buFont typeface="Arial" panose="020B0604020202020204" pitchFamily="34" charset="0"/>
              <a:buChar char="•"/>
            </a:pPr>
            <a:r>
              <a:rPr lang="en-US" dirty="0"/>
              <a:t>Three sections of manifest.json</a:t>
            </a:r>
          </a:p>
          <a:p>
            <a:pPr marL="742950" lvl="1" indent="-285750" algn="just">
              <a:buFont typeface="Arial" panose="020B0604020202020204" pitchFamily="34" charset="0"/>
              <a:buChar char="•"/>
            </a:pPr>
            <a:r>
              <a:rPr lang="en-US" dirty="0"/>
              <a:t>Exercise on search, grouping and Sorting</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263771" y="121603"/>
            <a:ext cx="11299367" cy="584076"/>
          </a:xfrm>
        </p:spPr>
        <p:txBody>
          <a:bodyPr>
            <a:noAutofit/>
          </a:bodyPr>
          <a:lstStyle/>
          <a:p>
            <a:pPr algn="l"/>
            <a:r>
              <a:rPr lang="en-US" sz="3600" dirty="0">
                <a:solidFill>
                  <a:srgbClr val="3A3A3A"/>
                </a:solidFill>
                <a:latin typeface="Cooper Black" panose="0208090404030B020404" pitchFamily="18" charset="0"/>
              </a:rPr>
              <a:t>List Control</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5" y="1107316"/>
            <a:ext cx="10982801" cy="4159276"/>
          </a:xfrm>
        </p:spPr>
        <p:txBody>
          <a:bodyPr>
            <a:no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2"/>
              </a:rPr>
              <a:t>https://sapui5.hana.ondemand.com/#/entity/sap.m.List</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graphicFrame>
        <p:nvGraphicFramePr>
          <p:cNvPr id="9" name="Table 7">
            <a:extLst>
              <a:ext uri="{FF2B5EF4-FFF2-40B4-BE49-F238E27FC236}">
                <a16:creationId xmlns:a16="http://schemas.microsoft.com/office/drawing/2014/main" id="{0ED78548-FFCA-4B6A-A31E-5885E9386465}"/>
              </a:ext>
            </a:extLst>
          </p:cNvPr>
          <p:cNvGraphicFramePr>
            <a:graphicFrameLocks noGrp="1"/>
          </p:cNvGraphicFramePr>
          <p:nvPr/>
        </p:nvGraphicFramePr>
        <p:xfrm>
          <a:off x="7310118" y="2970763"/>
          <a:ext cx="1028700" cy="2595880"/>
        </p:xfrm>
        <a:graphic>
          <a:graphicData uri="http://schemas.openxmlformats.org/drawingml/2006/table">
            <a:tbl>
              <a:tblPr firstRow="1" bandRow="1">
                <a:tableStyleId>{5C22544A-7EE6-4342-B048-85BDC9FD1C3A}</a:tableStyleId>
              </a:tblPr>
              <a:tblGrid>
                <a:gridCol w="1028700">
                  <a:extLst>
                    <a:ext uri="{9D8B030D-6E8A-4147-A177-3AD203B41FA5}">
                      <a16:colId xmlns:a16="http://schemas.microsoft.com/office/drawing/2014/main" val="2050628072"/>
                    </a:ext>
                  </a:extLst>
                </a:gridCol>
              </a:tblGrid>
              <a:tr h="370840">
                <a:tc>
                  <a:txBody>
                    <a:bodyPr/>
                    <a:lstStyle/>
                    <a:p>
                      <a:endParaRPr lang="en-US" dirty="0"/>
                    </a:p>
                  </a:txBody>
                  <a:tcPr/>
                </a:tc>
                <a:extLst>
                  <a:ext uri="{0D108BD9-81ED-4DB2-BD59-A6C34878D82A}">
                    <a16:rowId xmlns:a16="http://schemas.microsoft.com/office/drawing/2014/main" val="2583272026"/>
                  </a:ext>
                </a:extLst>
              </a:tr>
              <a:tr h="370840">
                <a:tc>
                  <a:txBody>
                    <a:bodyPr/>
                    <a:lstStyle/>
                    <a:p>
                      <a:r>
                        <a:rPr lang="en-US" dirty="0"/>
                        <a:t>Item 0</a:t>
                      </a:r>
                    </a:p>
                  </a:txBody>
                  <a:tcPr/>
                </a:tc>
                <a:extLst>
                  <a:ext uri="{0D108BD9-81ED-4DB2-BD59-A6C34878D82A}">
                    <a16:rowId xmlns:a16="http://schemas.microsoft.com/office/drawing/2014/main" val="3463943119"/>
                  </a:ext>
                </a:extLst>
              </a:tr>
              <a:tr h="370840">
                <a:tc>
                  <a:txBody>
                    <a:bodyPr/>
                    <a:lstStyle/>
                    <a:p>
                      <a:r>
                        <a:rPr lang="en-US" dirty="0"/>
                        <a:t>Item 1</a:t>
                      </a:r>
                    </a:p>
                  </a:txBody>
                  <a:tcPr/>
                </a:tc>
                <a:extLst>
                  <a:ext uri="{0D108BD9-81ED-4DB2-BD59-A6C34878D82A}">
                    <a16:rowId xmlns:a16="http://schemas.microsoft.com/office/drawing/2014/main" val="444054781"/>
                  </a:ext>
                </a:extLst>
              </a:tr>
              <a:tr h="370840">
                <a:tc>
                  <a:txBody>
                    <a:bodyPr/>
                    <a:lstStyle/>
                    <a:p>
                      <a:r>
                        <a:rPr lang="en-US" dirty="0"/>
                        <a:t>Item 2</a:t>
                      </a:r>
                    </a:p>
                  </a:txBody>
                  <a:tcPr/>
                </a:tc>
                <a:extLst>
                  <a:ext uri="{0D108BD9-81ED-4DB2-BD59-A6C34878D82A}">
                    <a16:rowId xmlns:a16="http://schemas.microsoft.com/office/drawing/2014/main" val="3028215429"/>
                  </a:ext>
                </a:extLst>
              </a:tr>
              <a:tr h="370840">
                <a:tc>
                  <a:txBody>
                    <a:bodyPr/>
                    <a:lstStyle/>
                    <a:p>
                      <a:r>
                        <a:rPr lang="en-US" dirty="0"/>
                        <a:t>….</a:t>
                      </a:r>
                    </a:p>
                  </a:txBody>
                  <a:tcPr/>
                </a:tc>
                <a:extLst>
                  <a:ext uri="{0D108BD9-81ED-4DB2-BD59-A6C34878D82A}">
                    <a16:rowId xmlns:a16="http://schemas.microsoft.com/office/drawing/2014/main" val="3459805873"/>
                  </a:ext>
                </a:extLst>
              </a:tr>
              <a:tr h="370840">
                <a:tc>
                  <a:txBody>
                    <a:bodyPr/>
                    <a:lstStyle/>
                    <a:p>
                      <a:r>
                        <a:rPr lang="en-US" dirty="0"/>
                        <a:t>….</a:t>
                      </a:r>
                    </a:p>
                  </a:txBody>
                  <a:tcPr/>
                </a:tc>
                <a:extLst>
                  <a:ext uri="{0D108BD9-81ED-4DB2-BD59-A6C34878D82A}">
                    <a16:rowId xmlns:a16="http://schemas.microsoft.com/office/drawing/2014/main" val="3881847185"/>
                  </a:ext>
                </a:extLst>
              </a:tr>
              <a:tr h="370840">
                <a:tc>
                  <a:txBody>
                    <a:bodyPr/>
                    <a:lstStyle/>
                    <a:p>
                      <a:r>
                        <a:rPr lang="en-US" dirty="0"/>
                        <a:t>….</a:t>
                      </a:r>
                    </a:p>
                  </a:txBody>
                  <a:tcPr/>
                </a:tc>
                <a:extLst>
                  <a:ext uri="{0D108BD9-81ED-4DB2-BD59-A6C34878D82A}">
                    <a16:rowId xmlns:a16="http://schemas.microsoft.com/office/drawing/2014/main" val="2079369245"/>
                  </a:ext>
                </a:extLst>
              </a:tr>
            </a:tbl>
          </a:graphicData>
        </a:graphic>
      </p:graphicFrame>
      <p:sp>
        <p:nvSpPr>
          <p:cNvPr id="10" name="Left Brace 9">
            <a:extLst>
              <a:ext uri="{FF2B5EF4-FFF2-40B4-BE49-F238E27FC236}">
                <a16:creationId xmlns:a16="http://schemas.microsoft.com/office/drawing/2014/main" id="{F8C84DD5-7B0D-4B15-A101-BC4678854113}"/>
              </a:ext>
            </a:extLst>
          </p:cNvPr>
          <p:cNvSpPr/>
          <p:nvPr/>
        </p:nvSpPr>
        <p:spPr>
          <a:xfrm>
            <a:off x="6852918" y="3348085"/>
            <a:ext cx="349988" cy="22597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A8310F1-4906-4441-9FB4-D7A82092DFE1}"/>
              </a:ext>
            </a:extLst>
          </p:cNvPr>
          <p:cNvSpPr txBox="1"/>
          <p:nvPr/>
        </p:nvSpPr>
        <p:spPr>
          <a:xfrm>
            <a:off x="6090918" y="4268703"/>
            <a:ext cx="769974" cy="369332"/>
          </a:xfrm>
          <a:prstGeom prst="rect">
            <a:avLst/>
          </a:prstGeom>
          <a:noFill/>
        </p:spPr>
        <p:txBody>
          <a:bodyPr wrap="square" rtlCol="0">
            <a:spAutoFit/>
          </a:bodyPr>
          <a:lstStyle/>
          <a:p>
            <a:r>
              <a:rPr lang="en-US" b="1" dirty="0"/>
              <a:t>items</a:t>
            </a:r>
          </a:p>
        </p:txBody>
      </p:sp>
      <p:sp>
        <p:nvSpPr>
          <p:cNvPr id="12" name="Rectangle 11">
            <a:extLst>
              <a:ext uri="{FF2B5EF4-FFF2-40B4-BE49-F238E27FC236}">
                <a16:creationId xmlns:a16="http://schemas.microsoft.com/office/drawing/2014/main" id="{B275999B-2231-42A3-8530-A86548DB0EA1}"/>
              </a:ext>
            </a:extLst>
          </p:cNvPr>
          <p:cNvSpPr/>
          <p:nvPr/>
        </p:nvSpPr>
        <p:spPr>
          <a:xfrm>
            <a:off x="4608944" y="4261718"/>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StandardListItem</a:t>
            </a:r>
            <a:endParaRPr lang="en-US" sz="1200" dirty="0"/>
          </a:p>
        </p:txBody>
      </p:sp>
      <p:sp>
        <p:nvSpPr>
          <p:cNvPr id="13" name="Rectangle 12">
            <a:extLst>
              <a:ext uri="{FF2B5EF4-FFF2-40B4-BE49-F238E27FC236}">
                <a16:creationId xmlns:a16="http://schemas.microsoft.com/office/drawing/2014/main" id="{3A6C3D09-51DA-4819-8220-47370C3983B0}"/>
              </a:ext>
            </a:extLst>
          </p:cNvPr>
          <p:cNvSpPr/>
          <p:nvPr/>
        </p:nvSpPr>
        <p:spPr>
          <a:xfrm>
            <a:off x="4610040" y="4619273"/>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CustomListItem</a:t>
            </a:r>
            <a:endParaRPr lang="en-US" sz="1200" dirty="0"/>
          </a:p>
        </p:txBody>
      </p:sp>
      <p:sp>
        <p:nvSpPr>
          <p:cNvPr id="14" name="Rectangle 13">
            <a:extLst>
              <a:ext uri="{FF2B5EF4-FFF2-40B4-BE49-F238E27FC236}">
                <a16:creationId xmlns:a16="http://schemas.microsoft.com/office/drawing/2014/main" id="{E70BB03D-0A3A-481B-8879-A522839F24E5}"/>
              </a:ext>
            </a:extLst>
          </p:cNvPr>
          <p:cNvSpPr/>
          <p:nvPr/>
        </p:nvSpPr>
        <p:spPr>
          <a:xfrm>
            <a:off x="2907583" y="5002035"/>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ColumnListItem</a:t>
            </a:r>
            <a:endParaRPr lang="en-US" sz="1200" dirty="0"/>
          </a:p>
        </p:txBody>
      </p:sp>
      <p:sp>
        <p:nvSpPr>
          <p:cNvPr id="15" name="Rectangle 14">
            <a:extLst>
              <a:ext uri="{FF2B5EF4-FFF2-40B4-BE49-F238E27FC236}">
                <a16:creationId xmlns:a16="http://schemas.microsoft.com/office/drawing/2014/main" id="{89436B9D-DC5E-42BD-963C-252F3FE8C7D6}"/>
              </a:ext>
            </a:extLst>
          </p:cNvPr>
          <p:cNvSpPr/>
          <p:nvPr/>
        </p:nvSpPr>
        <p:spPr>
          <a:xfrm>
            <a:off x="4608944" y="4988605"/>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FeedListItem</a:t>
            </a:r>
            <a:endParaRPr lang="en-US" sz="1200" dirty="0"/>
          </a:p>
        </p:txBody>
      </p:sp>
      <p:sp>
        <p:nvSpPr>
          <p:cNvPr id="16" name="Rectangle 15">
            <a:extLst>
              <a:ext uri="{FF2B5EF4-FFF2-40B4-BE49-F238E27FC236}">
                <a16:creationId xmlns:a16="http://schemas.microsoft.com/office/drawing/2014/main" id="{214871D9-D9B7-4058-99A5-BBD4D6E9FF20}"/>
              </a:ext>
            </a:extLst>
          </p:cNvPr>
          <p:cNvSpPr/>
          <p:nvPr/>
        </p:nvSpPr>
        <p:spPr>
          <a:xfrm>
            <a:off x="2908679" y="5385599"/>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ObjectListItem</a:t>
            </a:r>
            <a:endParaRPr lang="en-US" sz="1200" dirty="0"/>
          </a:p>
        </p:txBody>
      </p:sp>
      <p:sp>
        <p:nvSpPr>
          <p:cNvPr id="17" name="Rectangle 16">
            <a:extLst>
              <a:ext uri="{FF2B5EF4-FFF2-40B4-BE49-F238E27FC236}">
                <a16:creationId xmlns:a16="http://schemas.microsoft.com/office/drawing/2014/main" id="{C7E4538A-83D1-4D2B-BECF-D3F810070AA6}"/>
              </a:ext>
            </a:extLst>
          </p:cNvPr>
          <p:cNvSpPr/>
          <p:nvPr/>
        </p:nvSpPr>
        <p:spPr>
          <a:xfrm>
            <a:off x="4608944" y="5366006"/>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ActionListItem</a:t>
            </a:r>
            <a:endParaRPr lang="en-US" sz="1200" dirty="0"/>
          </a:p>
        </p:txBody>
      </p:sp>
      <p:sp>
        <p:nvSpPr>
          <p:cNvPr id="18" name="Rectangle 17">
            <a:extLst>
              <a:ext uri="{FF2B5EF4-FFF2-40B4-BE49-F238E27FC236}">
                <a16:creationId xmlns:a16="http://schemas.microsoft.com/office/drawing/2014/main" id="{60D8048A-3190-4E0D-8EA1-1DDEC7302A91}"/>
              </a:ext>
            </a:extLst>
          </p:cNvPr>
          <p:cNvSpPr/>
          <p:nvPr/>
        </p:nvSpPr>
        <p:spPr>
          <a:xfrm>
            <a:off x="1019771" y="3895278"/>
            <a:ext cx="1766572"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sap.m.List</a:t>
            </a:r>
            <a:endParaRPr lang="en-US" dirty="0"/>
          </a:p>
        </p:txBody>
      </p:sp>
      <p:sp>
        <p:nvSpPr>
          <p:cNvPr id="19" name="Rectangle 18">
            <a:extLst>
              <a:ext uri="{FF2B5EF4-FFF2-40B4-BE49-F238E27FC236}">
                <a16:creationId xmlns:a16="http://schemas.microsoft.com/office/drawing/2014/main" id="{F75CD1B5-E2B2-4434-B774-F82DB273694F}"/>
              </a:ext>
            </a:extLst>
          </p:cNvPr>
          <p:cNvSpPr/>
          <p:nvPr/>
        </p:nvSpPr>
        <p:spPr>
          <a:xfrm>
            <a:off x="658427" y="3053267"/>
            <a:ext cx="2489260"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sap.m.ListBase</a:t>
            </a:r>
            <a:r>
              <a:rPr lang="en-US" dirty="0"/>
              <a:t>        </a:t>
            </a:r>
          </a:p>
        </p:txBody>
      </p:sp>
      <p:sp>
        <p:nvSpPr>
          <p:cNvPr id="20" name="Rectangle 19">
            <a:extLst>
              <a:ext uri="{FF2B5EF4-FFF2-40B4-BE49-F238E27FC236}">
                <a16:creationId xmlns:a16="http://schemas.microsoft.com/office/drawing/2014/main" id="{84D3C209-BB20-4E00-BC95-361EFC168FE0}"/>
              </a:ext>
            </a:extLst>
          </p:cNvPr>
          <p:cNvSpPr/>
          <p:nvPr/>
        </p:nvSpPr>
        <p:spPr>
          <a:xfrm>
            <a:off x="3559112" y="3615650"/>
            <a:ext cx="2206822" cy="28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ListItemBase</a:t>
            </a:r>
            <a:endParaRPr lang="en-US" dirty="0"/>
          </a:p>
        </p:txBody>
      </p:sp>
      <p:cxnSp>
        <p:nvCxnSpPr>
          <p:cNvPr id="21" name="Connector: Elbow 20">
            <a:extLst>
              <a:ext uri="{FF2B5EF4-FFF2-40B4-BE49-F238E27FC236}">
                <a16:creationId xmlns:a16="http://schemas.microsoft.com/office/drawing/2014/main" id="{CCC1284E-1004-4197-912A-491978861B81}"/>
              </a:ext>
            </a:extLst>
          </p:cNvPr>
          <p:cNvCxnSpPr>
            <a:endCxn id="20" idx="1"/>
          </p:cNvCxnSpPr>
          <p:nvPr/>
        </p:nvCxnSpPr>
        <p:spPr>
          <a:xfrm>
            <a:off x="3084157" y="3284453"/>
            <a:ext cx="474955" cy="47207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A0D2C75-1134-4976-9BF7-91223FDD0E43}"/>
              </a:ext>
            </a:extLst>
          </p:cNvPr>
          <p:cNvSpPr/>
          <p:nvPr/>
        </p:nvSpPr>
        <p:spPr>
          <a:xfrm>
            <a:off x="2890770" y="426790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DisplayListItem</a:t>
            </a:r>
            <a:endParaRPr lang="en-US" sz="1200" dirty="0"/>
          </a:p>
        </p:txBody>
      </p:sp>
      <p:sp>
        <p:nvSpPr>
          <p:cNvPr id="23" name="Rectangle 22">
            <a:extLst>
              <a:ext uri="{FF2B5EF4-FFF2-40B4-BE49-F238E27FC236}">
                <a16:creationId xmlns:a16="http://schemas.microsoft.com/office/drawing/2014/main" id="{F5F9A910-4D0B-4E7A-9DB5-AF4428C90AE0}"/>
              </a:ext>
            </a:extLst>
          </p:cNvPr>
          <p:cNvSpPr/>
          <p:nvPr/>
        </p:nvSpPr>
        <p:spPr>
          <a:xfrm>
            <a:off x="2907583" y="461847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InputListItem</a:t>
            </a:r>
            <a:endParaRPr lang="en-US" sz="1200" dirty="0"/>
          </a:p>
        </p:txBody>
      </p:sp>
    </p:spTree>
    <p:extLst>
      <p:ext uri="{BB962C8B-B14F-4D97-AF65-F5344CB8AC3E}">
        <p14:creationId xmlns:p14="http://schemas.microsoft.com/office/powerpoint/2010/main" val="197195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B9C80550-AF3A-4369-93B2-E18A64B03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50553"/>
            <a:ext cx="5214449" cy="4307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show currency code in the table.</a:t>
            </a:r>
          </a:p>
          <a:p>
            <a:pPr marL="285750" indent="-285750">
              <a:buFont typeface="Wingdings" panose="05000000000000000000" pitchFamily="2" charset="2"/>
              <a:buChar char="§"/>
            </a:pPr>
            <a:r>
              <a:rPr lang="en-US" dirty="0"/>
              <a:t>We will convert the currency code into it corresponding currency symbol.</a:t>
            </a:r>
          </a:p>
          <a:p>
            <a:pPr marL="285750" indent="-285750">
              <a:buFont typeface="Wingdings" panose="05000000000000000000" pitchFamily="2" charset="2"/>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 typeface="Wingdings" panose="05000000000000000000" pitchFamily="2" charset="2"/>
              <a:buChar char="§"/>
            </a:pPr>
            <a:r>
              <a:rPr lang="en-US" dirty="0">
                <a:hlinkClick r:id="rId4"/>
              </a:rPr>
              <a:t>View1.view.xml</a:t>
            </a:r>
            <a:endParaRPr lang="en-US" dirty="0"/>
          </a:p>
          <a:p>
            <a:pPr marL="285750" indent="-285750" algn="just">
              <a:buFont typeface="Wingdings" panose="05000000000000000000" pitchFamily="2" charset="2"/>
              <a:buChar char="§"/>
            </a:pPr>
            <a:r>
              <a:rPr lang="en-US" dirty="0">
                <a:hlinkClick r:id="rId5"/>
              </a:rPr>
              <a:t>View1.controller.js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432163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0" name="TextBox 19">
            <a:extLst>
              <a:ext uri="{FF2B5EF4-FFF2-40B4-BE49-F238E27FC236}">
                <a16:creationId xmlns:a16="http://schemas.microsoft.com/office/drawing/2014/main" id="{B5A585FD-D048-4217-868A-7414C39A23C4}"/>
              </a:ext>
            </a:extLst>
          </p:cNvPr>
          <p:cNvSpPr txBox="1"/>
          <p:nvPr/>
        </p:nvSpPr>
        <p:spPr>
          <a:xfrm>
            <a:off x="302351" y="840034"/>
            <a:ext cx="10777916" cy="1477328"/>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grpSp>
        <p:nvGrpSpPr>
          <p:cNvPr id="8" name="Body shape 02">
            <a:extLst>
              <a:ext uri="{FF2B5EF4-FFF2-40B4-BE49-F238E27FC236}">
                <a16:creationId xmlns:a16="http://schemas.microsoft.com/office/drawing/2014/main" id="{FDB2F601-F298-4956-AFD4-4E28C248E944}"/>
              </a:ext>
            </a:extLst>
          </p:cNvPr>
          <p:cNvGrpSpPr/>
          <p:nvPr/>
        </p:nvGrpSpPr>
        <p:grpSpPr>
          <a:xfrm>
            <a:off x="6686439" y="1710274"/>
            <a:ext cx="4789656" cy="4617127"/>
            <a:chOff x="6898873" y="1193040"/>
            <a:chExt cx="4789656" cy="4617127"/>
          </a:xfrm>
        </p:grpSpPr>
        <p:grpSp>
          <p:nvGrpSpPr>
            <p:cNvPr id="9" name="Shadow">
              <a:extLst>
                <a:ext uri="{FF2B5EF4-FFF2-40B4-BE49-F238E27FC236}">
                  <a16:creationId xmlns:a16="http://schemas.microsoft.com/office/drawing/2014/main" id="{9D04D90D-F69F-4288-942D-6D24F4329BFF}"/>
                </a:ext>
              </a:extLst>
            </p:cNvPr>
            <p:cNvGrpSpPr/>
            <p:nvPr/>
          </p:nvGrpSpPr>
          <p:grpSpPr>
            <a:xfrm>
              <a:off x="8180289" y="5654385"/>
              <a:ext cx="3076832" cy="155782"/>
              <a:chOff x="1047987" y="5800764"/>
              <a:chExt cx="2740430" cy="155782"/>
            </a:xfrm>
          </p:grpSpPr>
          <p:sp>
            <p:nvSpPr>
              <p:cNvPr id="11" name="Shape 02">
                <a:extLst>
                  <a:ext uri="{FF2B5EF4-FFF2-40B4-BE49-F238E27FC236}">
                    <a16:creationId xmlns:a16="http://schemas.microsoft.com/office/drawing/2014/main" id="{C0379713-A60F-4BC3-B8D2-5E1F7867E531}"/>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01">
                <a:extLst>
                  <a:ext uri="{FF2B5EF4-FFF2-40B4-BE49-F238E27FC236}">
                    <a16:creationId xmlns:a16="http://schemas.microsoft.com/office/drawing/2014/main" id="{B4F6F869-DDA9-4B6D-91E9-D873792241F7}"/>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Body shape 02">
              <a:extLst>
                <a:ext uri="{FF2B5EF4-FFF2-40B4-BE49-F238E27FC236}">
                  <a16:creationId xmlns:a16="http://schemas.microsoft.com/office/drawing/2014/main" id="{197A1324-3D61-4256-AA41-EFF150284EDB}"/>
                </a:ext>
              </a:extLst>
            </p:cNvPr>
            <p:cNvSpPr/>
            <p:nvPr/>
          </p:nvSpPr>
          <p:spPr>
            <a:xfrm rot="5400000" flipH="1">
              <a:off x="7052501" y="1039412"/>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Body shape 01">
            <a:extLst>
              <a:ext uri="{FF2B5EF4-FFF2-40B4-BE49-F238E27FC236}">
                <a16:creationId xmlns:a16="http://schemas.microsoft.com/office/drawing/2014/main" id="{DB15C0CD-5D9A-4A18-B02E-7B989EDAEE28}"/>
              </a:ext>
            </a:extLst>
          </p:cNvPr>
          <p:cNvGrpSpPr/>
          <p:nvPr/>
        </p:nvGrpSpPr>
        <p:grpSpPr>
          <a:xfrm>
            <a:off x="302352" y="1703478"/>
            <a:ext cx="4789656" cy="4626981"/>
            <a:chOff x="514786" y="1186244"/>
            <a:chExt cx="4789656" cy="4626981"/>
          </a:xfrm>
        </p:grpSpPr>
        <p:grpSp>
          <p:nvGrpSpPr>
            <p:cNvPr id="14" name="Shadow">
              <a:extLst>
                <a:ext uri="{FF2B5EF4-FFF2-40B4-BE49-F238E27FC236}">
                  <a16:creationId xmlns:a16="http://schemas.microsoft.com/office/drawing/2014/main" id="{599C2F06-528D-4A6D-B718-EE821A0AB556}"/>
                </a:ext>
              </a:extLst>
            </p:cNvPr>
            <p:cNvGrpSpPr/>
            <p:nvPr/>
          </p:nvGrpSpPr>
          <p:grpSpPr>
            <a:xfrm>
              <a:off x="994720" y="5657443"/>
              <a:ext cx="3076832" cy="155782"/>
              <a:chOff x="1047987" y="5800764"/>
              <a:chExt cx="2740430" cy="155782"/>
            </a:xfrm>
          </p:grpSpPr>
          <p:sp>
            <p:nvSpPr>
              <p:cNvPr id="16" name="Shape 02">
                <a:extLst>
                  <a:ext uri="{FF2B5EF4-FFF2-40B4-BE49-F238E27FC236}">
                    <a16:creationId xmlns:a16="http://schemas.microsoft.com/office/drawing/2014/main" id="{813F65C3-20DD-46AC-9E42-28598A169E40}"/>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hape 01">
                <a:extLst>
                  <a:ext uri="{FF2B5EF4-FFF2-40B4-BE49-F238E27FC236}">
                    <a16:creationId xmlns:a16="http://schemas.microsoft.com/office/drawing/2014/main" id="{F5E1E4BF-0140-499C-9219-3EBEA6D25A6A}"/>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Body shape 01">
              <a:extLst>
                <a:ext uri="{FF2B5EF4-FFF2-40B4-BE49-F238E27FC236}">
                  <a16:creationId xmlns:a16="http://schemas.microsoft.com/office/drawing/2014/main" id="{A387096D-1106-47C7-89E9-8361D2343C58}"/>
                </a:ext>
              </a:extLst>
            </p:cNvPr>
            <p:cNvSpPr/>
            <p:nvPr/>
          </p:nvSpPr>
          <p:spPr>
            <a:xfrm rot="16200000">
              <a:off x="668414" y="1032616"/>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C7A9413E-7235-4A09-9EB5-41FE69A5FEFD}"/>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Selected item is highlighted but no selection control is visible (only one list item can be selected).</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AC355B29-B6A6-4DC8-9112-69C8B02906D1}"/>
              </a:ext>
            </a:extLst>
          </p:cNvPr>
          <p:cNvSpPr txBox="1"/>
          <p:nvPr/>
        </p:nvSpPr>
        <p:spPr>
          <a:xfrm>
            <a:off x="8658662" y="4947968"/>
            <a:ext cx="2221774"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SingleSelectMaster</a:t>
            </a:r>
            <a:endParaRPr lang="en-US" dirty="0">
              <a:latin typeface="Calibri (Body)"/>
              <a:ea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BC48A63B-05AB-4285-B43D-0B6BC2EC9174}"/>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06</a:t>
            </a:r>
          </a:p>
        </p:txBody>
      </p:sp>
      <p:grpSp>
        <p:nvGrpSpPr>
          <p:cNvPr id="26" name="Shape 06">
            <a:extLst>
              <a:ext uri="{FF2B5EF4-FFF2-40B4-BE49-F238E27FC236}">
                <a16:creationId xmlns:a16="http://schemas.microsoft.com/office/drawing/2014/main" id="{ACBD56CB-64FD-471B-B4AE-A0EF059F2A98}"/>
              </a:ext>
            </a:extLst>
          </p:cNvPr>
          <p:cNvGrpSpPr/>
          <p:nvPr/>
        </p:nvGrpSpPr>
        <p:grpSpPr>
          <a:xfrm>
            <a:off x="3972902" y="2072218"/>
            <a:ext cx="3723690" cy="3723690"/>
            <a:chOff x="4185336" y="1554984"/>
            <a:chExt cx="3723690" cy="3723690"/>
          </a:xfrm>
        </p:grpSpPr>
        <p:sp>
          <p:nvSpPr>
            <p:cNvPr id="27" name="Shape 06">
              <a:extLst>
                <a:ext uri="{FF2B5EF4-FFF2-40B4-BE49-F238E27FC236}">
                  <a16:creationId xmlns:a16="http://schemas.microsoft.com/office/drawing/2014/main" id="{EFCF521E-572F-4D51-916C-E60B62AB1D47}"/>
                </a:ext>
              </a:extLst>
            </p:cNvPr>
            <p:cNvSpPr/>
            <p:nvPr/>
          </p:nvSpPr>
          <p:spPr>
            <a:xfrm rot="2548300" flipH="1">
              <a:off x="4185336" y="1554984"/>
              <a:ext cx="3723690" cy="3723690"/>
            </a:xfrm>
            <a:prstGeom prst="blockArc">
              <a:avLst>
                <a:gd name="adj1" fmla="val 9976222"/>
                <a:gd name="adj2" fmla="val 12204387"/>
                <a:gd name="adj3" fmla="val 1594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5C853BF8-22C0-416A-B1F1-105448644C94}"/>
                </a:ext>
              </a:extLst>
            </p:cNvPr>
            <p:cNvSpPr txBox="1"/>
            <p:nvPr/>
          </p:nvSpPr>
          <p:spPr>
            <a:xfrm flipH="1">
              <a:off x="7058864" y="4188093"/>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06</a:t>
              </a:r>
            </a:p>
          </p:txBody>
        </p:sp>
      </p:grpSp>
      <p:sp>
        <p:nvSpPr>
          <p:cNvPr id="32" name="TextBox 31">
            <a:extLst>
              <a:ext uri="{FF2B5EF4-FFF2-40B4-BE49-F238E27FC236}">
                <a16:creationId xmlns:a16="http://schemas.microsoft.com/office/drawing/2014/main" id="{99ADF794-ACA7-47D5-AF2F-20623221C7C8}"/>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05</a:t>
            </a:r>
          </a:p>
        </p:txBody>
      </p:sp>
      <p:sp>
        <p:nvSpPr>
          <p:cNvPr id="33" name="TextBox 32">
            <a:extLst>
              <a:ext uri="{FF2B5EF4-FFF2-40B4-BE49-F238E27FC236}">
                <a16:creationId xmlns:a16="http://schemas.microsoft.com/office/drawing/2014/main" id="{9A2B1AE8-FECC-4626-8938-04559B8398AF}"/>
              </a:ext>
            </a:extLst>
          </p:cNvPr>
          <p:cNvSpPr txBox="1"/>
          <p:nvPr/>
        </p:nvSpPr>
        <p:spPr>
          <a:xfrm>
            <a:off x="8659006" y="3874641"/>
            <a:ext cx="1940237" cy="572368"/>
          </a:xfrm>
          <a:prstGeom prst="rect">
            <a:avLst/>
          </a:prstGeom>
          <a:noFill/>
        </p:spPr>
        <p:txBody>
          <a:bodyPr wrap="square" rtlCol="0" anchor="ctr">
            <a:noAutofit/>
          </a:bodyPr>
          <a:lstStyle/>
          <a:p>
            <a:r>
              <a:rPr lang="en-US" sz="1400" b="0" i="0" dirty="0">
                <a:solidFill>
                  <a:schemeClr val="tx2">
                    <a:lumMod val="50000"/>
                  </a:schemeClr>
                </a:solidFill>
                <a:effectLst/>
              </a:rPr>
              <a:t>Left-positioned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35AE3F0-FFB0-4C52-AD52-EF19D3A11460}"/>
              </a:ext>
            </a:extLst>
          </p:cNvPr>
          <p:cNvSpPr txBox="1"/>
          <p:nvPr/>
        </p:nvSpPr>
        <p:spPr>
          <a:xfrm>
            <a:off x="8658662" y="3463127"/>
            <a:ext cx="1936658"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SingleSelectLeft</a:t>
            </a:r>
            <a:endParaRPr lang="en-US" dirty="0">
              <a:latin typeface="Calibri (Body)"/>
              <a:ea typeface="Segoe UI" panose="020B0502040204020203" pitchFamily="34" charset="0"/>
              <a:cs typeface="Segoe UI" panose="020B0502040204020203" pitchFamily="34" charset="0"/>
            </a:endParaRPr>
          </a:p>
        </p:txBody>
      </p:sp>
      <p:grpSp>
        <p:nvGrpSpPr>
          <p:cNvPr id="35" name="Shape 05">
            <a:extLst>
              <a:ext uri="{FF2B5EF4-FFF2-40B4-BE49-F238E27FC236}">
                <a16:creationId xmlns:a16="http://schemas.microsoft.com/office/drawing/2014/main" id="{11CA290D-8BD4-4A19-B70C-7F05A5A06ED9}"/>
              </a:ext>
            </a:extLst>
          </p:cNvPr>
          <p:cNvGrpSpPr/>
          <p:nvPr/>
        </p:nvGrpSpPr>
        <p:grpSpPr>
          <a:xfrm flipH="1">
            <a:off x="3972901" y="2072217"/>
            <a:ext cx="3743587" cy="3723690"/>
            <a:chOff x="4617293" y="1548187"/>
            <a:chExt cx="3743587" cy="3723690"/>
          </a:xfrm>
        </p:grpSpPr>
        <p:sp>
          <p:nvSpPr>
            <p:cNvPr id="36" name="Shape">
              <a:extLst>
                <a:ext uri="{FF2B5EF4-FFF2-40B4-BE49-F238E27FC236}">
                  <a16:creationId xmlns:a16="http://schemas.microsoft.com/office/drawing/2014/main" id="{B8BEB12F-8660-4CDF-B44E-D0F22A9E7F36}"/>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D792267C-5C62-47E2-AD9A-C83FA0B90CE3}"/>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05</a:t>
              </a:r>
            </a:p>
          </p:txBody>
        </p:sp>
      </p:grpSp>
      <p:sp>
        <p:nvSpPr>
          <p:cNvPr id="41" name="TextBox 40">
            <a:extLst>
              <a:ext uri="{FF2B5EF4-FFF2-40B4-BE49-F238E27FC236}">
                <a16:creationId xmlns:a16="http://schemas.microsoft.com/office/drawing/2014/main" id="{CD077BF0-1A27-4E4D-9A35-130FEC5D91F7}"/>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04</a:t>
            </a:r>
          </a:p>
        </p:txBody>
      </p:sp>
      <p:sp>
        <p:nvSpPr>
          <p:cNvPr id="42" name="TextBox 41">
            <a:extLst>
              <a:ext uri="{FF2B5EF4-FFF2-40B4-BE49-F238E27FC236}">
                <a16:creationId xmlns:a16="http://schemas.microsoft.com/office/drawing/2014/main" id="{47CB22BC-14AD-4E19-94F1-9ECC89A0A8E8}"/>
              </a:ext>
            </a:extLst>
          </p:cNvPr>
          <p:cNvSpPr txBox="1"/>
          <p:nvPr/>
        </p:nvSpPr>
        <p:spPr>
          <a:xfrm>
            <a:off x="8592179" y="2417122"/>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rPr>
              <a:t>Right-positioned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BCE51068-946B-4B82-B6D1-847AC0339CC9}"/>
              </a:ext>
            </a:extLst>
          </p:cNvPr>
          <p:cNvSpPr txBox="1"/>
          <p:nvPr/>
        </p:nvSpPr>
        <p:spPr>
          <a:xfrm>
            <a:off x="8601824" y="1896182"/>
            <a:ext cx="1944740"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a:t>
            </a:r>
            <a:endParaRPr lang="en-US" dirty="0">
              <a:latin typeface="Calibri (Body)"/>
              <a:ea typeface="Segoe UI" panose="020B0502040204020203" pitchFamily="34" charset="0"/>
              <a:cs typeface="Segoe UI" panose="020B0502040204020203" pitchFamily="34" charset="0"/>
            </a:endParaRPr>
          </a:p>
        </p:txBody>
      </p:sp>
      <p:grpSp>
        <p:nvGrpSpPr>
          <p:cNvPr id="44" name="Shape 04">
            <a:extLst>
              <a:ext uri="{FF2B5EF4-FFF2-40B4-BE49-F238E27FC236}">
                <a16:creationId xmlns:a16="http://schemas.microsoft.com/office/drawing/2014/main" id="{D2B74A50-E0F3-4291-8F27-04D1EC807DB3}"/>
              </a:ext>
            </a:extLst>
          </p:cNvPr>
          <p:cNvGrpSpPr/>
          <p:nvPr/>
        </p:nvGrpSpPr>
        <p:grpSpPr>
          <a:xfrm flipH="1">
            <a:off x="3973208" y="2075316"/>
            <a:ext cx="3723690" cy="3723690"/>
            <a:chOff x="4636883" y="1551286"/>
            <a:chExt cx="3723690" cy="3723690"/>
          </a:xfrm>
        </p:grpSpPr>
        <p:sp>
          <p:nvSpPr>
            <p:cNvPr id="45" name="Shape">
              <a:extLst>
                <a:ext uri="{FF2B5EF4-FFF2-40B4-BE49-F238E27FC236}">
                  <a16:creationId xmlns:a16="http://schemas.microsoft.com/office/drawing/2014/main" id="{22B0D9BE-38CC-4CC8-B55F-DDF43C57563C}"/>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TextBox 45">
              <a:extLst>
                <a:ext uri="{FF2B5EF4-FFF2-40B4-BE49-F238E27FC236}">
                  <a16:creationId xmlns:a16="http://schemas.microsoft.com/office/drawing/2014/main" id="{EA92AD83-160F-4011-B6A0-CCF94D9C3779}"/>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04</a:t>
              </a:r>
            </a:p>
          </p:txBody>
        </p:sp>
      </p:grpSp>
      <p:sp>
        <p:nvSpPr>
          <p:cNvPr id="50" name="TextBox 49">
            <a:extLst>
              <a:ext uri="{FF2B5EF4-FFF2-40B4-BE49-F238E27FC236}">
                <a16:creationId xmlns:a16="http://schemas.microsoft.com/office/drawing/2014/main" id="{82384640-33F2-495A-9DBE-7E11A9320EB3}"/>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03</a:t>
            </a:r>
          </a:p>
        </p:txBody>
      </p:sp>
      <p:sp>
        <p:nvSpPr>
          <p:cNvPr id="51" name="TextBox 50">
            <a:extLst>
              <a:ext uri="{FF2B5EF4-FFF2-40B4-BE49-F238E27FC236}">
                <a16:creationId xmlns:a16="http://schemas.microsoft.com/office/drawing/2014/main" id="{3EB0D5F0-ACAC-4E91-9C01-898C65BD8F79}"/>
              </a:ext>
            </a:extLst>
          </p:cNvPr>
          <p:cNvSpPr txBox="1"/>
          <p:nvPr/>
        </p:nvSpPr>
        <p:spPr>
          <a:xfrm>
            <a:off x="1240495" y="5285113"/>
            <a:ext cx="1930376" cy="572368"/>
          </a:xfrm>
          <a:prstGeom prst="rect">
            <a:avLst/>
          </a:prstGeom>
          <a:noFill/>
        </p:spPr>
        <p:txBody>
          <a:bodyPr wrap="square" rtlCol="0" anchor="ctr">
            <a:normAutofit/>
          </a:bodyPr>
          <a:lstStyle/>
          <a:p>
            <a:pPr algn="r"/>
            <a:r>
              <a:rPr lang="en-US" sz="1400" b="0" i="0" dirty="0">
                <a:solidFill>
                  <a:schemeClr val="tx2">
                    <a:lumMod val="50000"/>
                  </a:schemeClr>
                </a:solidFill>
                <a:effectLst/>
              </a:rPr>
              <a:t>no selection</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52" name="TextBox 51">
            <a:extLst>
              <a:ext uri="{FF2B5EF4-FFF2-40B4-BE49-F238E27FC236}">
                <a16:creationId xmlns:a16="http://schemas.microsoft.com/office/drawing/2014/main" id="{DAC1A678-D2F5-42BF-8119-5CB57F4A236E}"/>
              </a:ext>
            </a:extLst>
          </p:cNvPr>
          <p:cNvSpPr txBox="1"/>
          <p:nvPr/>
        </p:nvSpPr>
        <p:spPr>
          <a:xfrm>
            <a:off x="1240496" y="4947968"/>
            <a:ext cx="1930376"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None</a:t>
            </a:r>
          </a:p>
        </p:txBody>
      </p:sp>
      <p:grpSp>
        <p:nvGrpSpPr>
          <p:cNvPr id="53" name="Shape 03">
            <a:extLst>
              <a:ext uri="{FF2B5EF4-FFF2-40B4-BE49-F238E27FC236}">
                <a16:creationId xmlns:a16="http://schemas.microsoft.com/office/drawing/2014/main" id="{78A4ABA1-D3D1-4FCF-AF98-B43DBA0AA7C0}"/>
              </a:ext>
            </a:extLst>
          </p:cNvPr>
          <p:cNvGrpSpPr/>
          <p:nvPr/>
        </p:nvGrpSpPr>
        <p:grpSpPr>
          <a:xfrm>
            <a:off x="4081855" y="2065422"/>
            <a:ext cx="3723690" cy="3723690"/>
            <a:chOff x="4637189" y="1548188"/>
            <a:chExt cx="3723690" cy="3723690"/>
          </a:xfrm>
        </p:grpSpPr>
        <p:sp>
          <p:nvSpPr>
            <p:cNvPr id="54" name="Shape">
              <a:extLst>
                <a:ext uri="{FF2B5EF4-FFF2-40B4-BE49-F238E27FC236}">
                  <a16:creationId xmlns:a16="http://schemas.microsoft.com/office/drawing/2014/main" id="{706B9203-8F2B-4026-AE91-2C5C6DBD91C3}"/>
                </a:ext>
              </a:extLst>
            </p:cNvPr>
            <p:cNvSpPr/>
            <p:nvPr/>
          </p:nvSpPr>
          <p:spPr>
            <a:xfrm rot="19051700">
              <a:off x="4637189" y="1548188"/>
              <a:ext cx="3723690" cy="3723690"/>
            </a:xfrm>
            <a:prstGeom prst="blockArc">
              <a:avLst>
                <a:gd name="adj1" fmla="val 9976222"/>
                <a:gd name="adj2" fmla="val 12204387"/>
                <a:gd name="adj3" fmla="val 1594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TextBox 54">
              <a:extLst>
                <a:ext uri="{FF2B5EF4-FFF2-40B4-BE49-F238E27FC236}">
                  <a16:creationId xmlns:a16="http://schemas.microsoft.com/office/drawing/2014/main" id="{C49CDB5C-D1F4-4B51-8575-32BCD3E49D2B}"/>
                </a:ext>
              </a:extLst>
            </p:cNvPr>
            <p:cNvSpPr txBox="1"/>
            <p:nvPr/>
          </p:nvSpPr>
          <p:spPr>
            <a:xfrm>
              <a:off x="4935871" y="4181297"/>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03</a:t>
              </a:r>
            </a:p>
          </p:txBody>
        </p:sp>
      </p:grpSp>
      <p:sp>
        <p:nvSpPr>
          <p:cNvPr id="60" name="TextBox 04">
            <a:extLst>
              <a:ext uri="{FF2B5EF4-FFF2-40B4-BE49-F238E27FC236}">
                <a16:creationId xmlns:a16="http://schemas.microsoft.com/office/drawing/2014/main" id="{73298E66-0C43-46ED-A0EB-B3E64DE2DA21}"/>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02</a:t>
            </a:r>
          </a:p>
        </p:txBody>
      </p:sp>
      <p:sp>
        <p:nvSpPr>
          <p:cNvPr id="61" name="TextBox 60">
            <a:extLst>
              <a:ext uri="{FF2B5EF4-FFF2-40B4-BE49-F238E27FC236}">
                <a16:creationId xmlns:a16="http://schemas.microsoft.com/office/drawing/2014/main" id="{B02FAD7D-3A31-46B0-9946-2073A1E534A6}"/>
              </a:ext>
            </a:extLst>
          </p:cNvPr>
          <p:cNvSpPr txBox="1"/>
          <p:nvPr/>
        </p:nvSpPr>
        <p:spPr>
          <a:xfrm>
            <a:off x="1236916" y="3800272"/>
            <a:ext cx="1940237" cy="572368"/>
          </a:xfrm>
          <a:prstGeom prst="rect">
            <a:avLst/>
          </a:prstGeom>
          <a:noFill/>
        </p:spPr>
        <p:txBody>
          <a:bodyPr wrap="square" rtlCol="0" anchor="ctr">
            <a:normAutofit/>
          </a:bodyPr>
          <a:lstStyle/>
          <a:p>
            <a:pPr algn="just"/>
            <a:r>
              <a:rPr lang="en-US" sz="1400" b="0" i="0" dirty="0">
                <a:solidFill>
                  <a:schemeClr val="tx2">
                    <a:lumMod val="50000"/>
                  </a:schemeClr>
                </a:solidFill>
                <a:effectLst/>
              </a:rPr>
              <a:t>more than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62" name="TextBox 61">
            <a:extLst>
              <a:ext uri="{FF2B5EF4-FFF2-40B4-BE49-F238E27FC236}">
                <a16:creationId xmlns:a16="http://schemas.microsoft.com/office/drawing/2014/main" id="{25DC0093-3AF3-4E3D-B010-0ED92856094B}"/>
              </a:ext>
            </a:extLst>
          </p:cNvPr>
          <p:cNvSpPr txBox="1"/>
          <p:nvPr/>
        </p:nvSpPr>
        <p:spPr>
          <a:xfrm>
            <a:off x="1240496" y="3463127"/>
            <a:ext cx="1936658" cy="351634"/>
          </a:xfrm>
          <a:prstGeom prst="rect">
            <a:avLst/>
          </a:prstGeom>
          <a:noFill/>
        </p:spPr>
        <p:txBody>
          <a:bodyPr wrap="square" rtlCol="0" anchor="ctr">
            <a:noAutofit/>
          </a:bodyPr>
          <a:lstStyle/>
          <a:p>
            <a:pPr algn="r"/>
            <a:r>
              <a:rPr lang="en-US" dirty="0" err="1">
                <a:ea typeface="Segoe UI" panose="020B0502040204020203" pitchFamily="34" charset="0"/>
                <a:cs typeface="Segoe UI" panose="020B0502040204020203" pitchFamily="34" charset="0"/>
              </a:rPr>
              <a:t>MultiSelect</a:t>
            </a:r>
            <a:endParaRPr lang="en-US" dirty="0">
              <a:ea typeface="Segoe UI" panose="020B0502040204020203" pitchFamily="34" charset="0"/>
              <a:cs typeface="Segoe UI" panose="020B0502040204020203" pitchFamily="34" charset="0"/>
            </a:endParaRPr>
          </a:p>
        </p:txBody>
      </p:sp>
      <p:grpSp>
        <p:nvGrpSpPr>
          <p:cNvPr id="63" name="Shape 02">
            <a:extLst>
              <a:ext uri="{FF2B5EF4-FFF2-40B4-BE49-F238E27FC236}">
                <a16:creationId xmlns:a16="http://schemas.microsoft.com/office/drawing/2014/main" id="{EA404DD6-BB23-4D5E-ACD4-6546C264D2DE}"/>
              </a:ext>
            </a:extLst>
          </p:cNvPr>
          <p:cNvGrpSpPr/>
          <p:nvPr/>
        </p:nvGrpSpPr>
        <p:grpSpPr>
          <a:xfrm>
            <a:off x="4061959" y="2065421"/>
            <a:ext cx="3743587" cy="3723690"/>
            <a:chOff x="4617293" y="1548187"/>
            <a:chExt cx="3743587" cy="3723690"/>
          </a:xfrm>
        </p:grpSpPr>
        <p:sp>
          <p:nvSpPr>
            <p:cNvPr id="64" name="Shape">
              <a:extLst>
                <a:ext uri="{FF2B5EF4-FFF2-40B4-BE49-F238E27FC236}">
                  <a16:creationId xmlns:a16="http://schemas.microsoft.com/office/drawing/2014/main" id="{6C2EB72A-44BC-4CE1-96CC-8654887C7423}"/>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TextBox 64">
              <a:extLst>
                <a:ext uri="{FF2B5EF4-FFF2-40B4-BE49-F238E27FC236}">
                  <a16:creationId xmlns:a16="http://schemas.microsoft.com/office/drawing/2014/main" id="{E91F8F94-A349-46BC-96E1-B4D59DA33424}"/>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02</a:t>
              </a:r>
            </a:p>
          </p:txBody>
        </p:sp>
      </p:grpSp>
      <p:sp>
        <p:nvSpPr>
          <p:cNvPr id="69" name="TextBox 03">
            <a:extLst>
              <a:ext uri="{FF2B5EF4-FFF2-40B4-BE49-F238E27FC236}">
                <a16:creationId xmlns:a16="http://schemas.microsoft.com/office/drawing/2014/main" id="{5010D8D9-77D3-413E-9E06-4CA8FD5975C4}"/>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only one list item can be deleted via provided delete button</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70" name="TextBox 02">
            <a:extLst>
              <a:ext uri="{FF2B5EF4-FFF2-40B4-BE49-F238E27FC236}">
                <a16:creationId xmlns:a16="http://schemas.microsoft.com/office/drawing/2014/main" id="{2EBEBB99-9A8D-4931-AFED-94B3EC2CAB71}"/>
              </a:ext>
            </a:extLst>
          </p:cNvPr>
          <p:cNvSpPr txBox="1"/>
          <p:nvPr/>
        </p:nvSpPr>
        <p:spPr>
          <a:xfrm>
            <a:off x="1230634" y="1978286"/>
            <a:ext cx="1944740"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Delete</a:t>
            </a:r>
          </a:p>
        </p:txBody>
      </p:sp>
      <p:sp>
        <p:nvSpPr>
          <p:cNvPr id="71" name="TextBox 01">
            <a:extLst>
              <a:ext uri="{FF2B5EF4-FFF2-40B4-BE49-F238E27FC236}">
                <a16:creationId xmlns:a16="http://schemas.microsoft.com/office/drawing/2014/main" id="{D7FF78AE-C997-44F8-820D-799FF5CFC720}"/>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01</a:t>
            </a:r>
          </a:p>
        </p:txBody>
      </p:sp>
      <p:grpSp>
        <p:nvGrpSpPr>
          <p:cNvPr id="72" name="Shape 01">
            <a:extLst>
              <a:ext uri="{FF2B5EF4-FFF2-40B4-BE49-F238E27FC236}">
                <a16:creationId xmlns:a16="http://schemas.microsoft.com/office/drawing/2014/main" id="{F9395FF6-0BEB-4A3D-A41C-CFCDDBCFC8DB}"/>
              </a:ext>
            </a:extLst>
          </p:cNvPr>
          <p:cNvGrpSpPr/>
          <p:nvPr/>
        </p:nvGrpSpPr>
        <p:grpSpPr>
          <a:xfrm>
            <a:off x="4081549" y="2068520"/>
            <a:ext cx="3723690" cy="3723690"/>
            <a:chOff x="4636883" y="1551286"/>
            <a:chExt cx="3723690" cy="3723690"/>
          </a:xfrm>
        </p:grpSpPr>
        <p:sp>
          <p:nvSpPr>
            <p:cNvPr id="73" name="Shape">
              <a:extLst>
                <a:ext uri="{FF2B5EF4-FFF2-40B4-BE49-F238E27FC236}">
                  <a16:creationId xmlns:a16="http://schemas.microsoft.com/office/drawing/2014/main" id="{B0F6BEAB-3C87-4ADC-A985-F99FAA061E06}"/>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4" name="TextBox 73">
              <a:extLst>
                <a:ext uri="{FF2B5EF4-FFF2-40B4-BE49-F238E27FC236}">
                  <a16:creationId xmlns:a16="http://schemas.microsoft.com/office/drawing/2014/main" id="{C425DAE1-6DF4-4600-9DCA-F3E16D3EF2B1}"/>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75" name="Cebter Shape">
            <a:extLst>
              <a:ext uri="{FF2B5EF4-FFF2-40B4-BE49-F238E27FC236}">
                <a16:creationId xmlns:a16="http://schemas.microsoft.com/office/drawing/2014/main" id="{EFAE3D29-C419-4F2A-9270-6C1295797B4E}"/>
              </a:ext>
            </a:extLst>
          </p:cNvPr>
          <p:cNvGrpSpPr/>
          <p:nvPr/>
        </p:nvGrpSpPr>
        <p:grpSpPr>
          <a:xfrm>
            <a:off x="3548320" y="2622163"/>
            <a:ext cx="4658878" cy="2648142"/>
            <a:chOff x="3760754" y="2104929"/>
            <a:chExt cx="4658878" cy="2648142"/>
          </a:xfrm>
        </p:grpSpPr>
        <p:sp>
          <p:nvSpPr>
            <p:cNvPr id="76" name="Shadow">
              <a:extLst>
                <a:ext uri="{FF2B5EF4-FFF2-40B4-BE49-F238E27FC236}">
                  <a16:creationId xmlns:a16="http://schemas.microsoft.com/office/drawing/2014/main" id="{E829C489-2928-4321-B179-BD0D6BB4581A}"/>
                </a:ext>
              </a:extLst>
            </p:cNvPr>
            <p:cNvSpPr>
              <a:spLocks noChangeAspect="1"/>
            </p:cNvSpPr>
            <p:nvPr/>
          </p:nvSpPr>
          <p:spPr>
            <a:xfrm>
              <a:off x="4761128" y="2104929"/>
              <a:ext cx="2648142" cy="2648142"/>
            </a:xfrm>
            <a:prstGeom prst="ellipse">
              <a:avLst/>
            </a:prstGeom>
            <a:solidFill>
              <a:srgbClr val="D9D9D9">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Shadow 4">
              <a:extLst>
                <a:ext uri="{FF2B5EF4-FFF2-40B4-BE49-F238E27FC236}">
                  <a16:creationId xmlns:a16="http://schemas.microsoft.com/office/drawing/2014/main" id="{46D3F6AD-7445-49CB-A367-559CAFEE3684}"/>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Shadow 3">
              <a:extLst>
                <a:ext uri="{FF2B5EF4-FFF2-40B4-BE49-F238E27FC236}">
                  <a16:creationId xmlns:a16="http://schemas.microsoft.com/office/drawing/2014/main" id="{6CA6D821-06A3-4F64-8781-3FE1ACEEF56F}"/>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Shadow 2">
              <a:extLst>
                <a:ext uri="{FF2B5EF4-FFF2-40B4-BE49-F238E27FC236}">
                  <a16:creationId xmlns:a16="http://schemas.microsoft.com/office/drawing/2014/main" id="{59D096F8-6A87-461F-B2DF-A094A4FA81DF}"/>
                </a:ext>
              </a:extLst>
            </p:cNvPr>
            <p:cNvSpPr/>
            <p:nvPr/>
          </p:nvSpPr>
          <p:spPr>
            <a:xfrm rot="4286814">
              <a:off x="7811835" y="2260826"/>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Shadow 1">
              <a:extLst>
                <a:ext uri="{FF2B5EF4-FFF2-40B4-BE49-F238E27FC236}">
                  <a16:creationId xmlns:a16="http://schemas.microsoft.com/office/drawing/2014/main" id="{33858E27-5177-4567-96FE-9780ABAA56E4}"/>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enter shape">
              <a:extLst>
                <a:ext uri="{FF2B5EF4-FFF2-40B4-BE49-F238E27FC236}">
                  <a16:creationId xmlns:a16="http://schemas.microsoft.com/office/drawing/2014/main" id="{4C53BCE7-CB12-4AB9-A707-4F11173AF462}"/>
                </a:ext>
              </a:extLst>
            </p:cNvPr>
            <p:cNvSpPr/>
            <p:nvPr/>
          </p:nvSpPr>
          <p:spPr>
            <a:xfrm>
              <a:off x="4839591" y="2183392"/>
              <a:ext cx="2491216" cy="249121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Middle text">
            <a:extLst>
              <a:ext uri="{FF2B5EF4-FFF2-40B4-BE49-F238E27FC236}">
                <a16:creationId xmlns:a16="http://schemas.microsoft.com/office/drawing/2014/main" id="{8B00C1A0-269B-4E8D-95F9-B6C76BB88811}"/>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2512866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824857"/>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pic>
        <p:nvPicPr>
          <p:cNvPr id="7" name="Picture 6">
            <a:extLst>
              <a:ext uri="{FF2B5EF4-FFF2-40B4-BE49-F238E27FC236}">
                <a16:creationId xmlns:a16="http://schemas.microsoft.com/office/drawing/2014/main" id="{C3C106A4-429D-459A-BB81-DF8AE0D9C6BA}"/>
              </a:ext>
            </a:extLst>
          </p:cNvPr>
          <p:cNvPicPr>
            <a:picLocks noChangeAspect="1"/>
          </p:cNvPicPr>
          <p:nvPr/>
        </p:nvPicPr>
        <p:blipFill>
          <a:blip r:embed="rId3"/>
          <a:stretch>
            <a:fillRect/>
          </a:stretch>
        </p:blipFill>
        <p:spPr>
          <a:xfrm>
            <a:off x="8964714" y="2410106"/>
            <a:ext cx="2316681" cy="3673158"/>
          </a:xfrm>
          <a:prstGeom prst="rect">
            <a:avLst/>
          </a:prstGeom>
        </p:spPr>
      </p:pic>
      <p:sp>
        <p:nvSpPr>
          <p:cNvPr id="8" name="Footer Placeholder 45">
            <a:extLst>
              <a:ext uri="{FF2B5EF4-FFF2-40B4-BE49-F238E27FC236}">
                <a16:creationId xmlns:a16="http://schemas.microsoft.com/office/drawing/2014/main" id="{D9F60EEB-FB8D-42FC-89C6-77D941EACF83}"/>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28872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233621" y="98741"/>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6314" y="1174039"/>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78742" y="938087"/>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55" name="Footer Placeholder 45">
            <a:extLst>
              <a:ext uri="{FF2B5EF4-FFF2-40B4-BE49-F238E27FC236}">
                <a16:creationId xmlns:a16="http://schemas.microsoft.com/office/drawing/2014/main" id="{F6F90ADA-5C15-4C07-BD4D-C3184615BB08}"/>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06531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36" name="Footer Placeholder 45">
            <a:extLst>
              <a:ext uri="{FF2B5EF4-FFF2-40B4-BE49-F238E27FC236}">
                <a16:creationId xmlns:a16="http://schemas.microsoft.com/office/drawing/2014/main" id="{DB31CAD3-7168-4953-BF78-E19FEAC3C719}"/>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770418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 </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algn="just"/>
            <a:r>
              <a:rPr lang="en-US" dirty="0"/>
              <a:t>In this exercise we add delete mode</a:t>
            </a:r>
          </a:p>
          <a:p>
            <a:pPr marL="285750" indent="-285750" algn="just">
              <a:buFont typeface="Wingdings" panose="05000000000000000000" pitchFamily="2" charset="2"/>
              <a:buChar char="§"/>
            </a:pPr>
            <a:r>
              <a:rPr lang="en-US" dirty="0">
                <a:hlinkClick r:id="rId3"/>
              </a:rPr>
              <a:t>view1.controller.js</a:t>
            </a:r>
            <a:endParaRPr lang="en-US" dirty="0"/>
          </a:p>
          <a:p>
            <a:pPr marL="285750" indent="-285750" algn="just">
              <a:buFont typeface="Wingdings" panose="05000000000000000000" pitchFamily="2" charset="2"/>
              <a:buChar char="§"/>
            </a:pPr>
            <a:r>
              <a:rPr lang="en-US" dirty="0">
                <a:hlinkClick r:id="rId4"/>
              </a:rPr>
              <a:t>View1.view.xml</a:t>
            </a:r>
            <a:endParaRPr lang="en-US" dirty="0"/>
          </a:p>
          <a:p>
            <a:pPr marL="285750" indent="-285750" algn="just">
              <a:buFont typeface="Wingdings" panose="05000000000000000000" pitchFamily="2" charset="2"/>
              <a:buChar char="§"/>
            </a:pPr>
            <a:r>
              <a:rPr lang="en-US" dirty="0">
                <a:hlinkClick r:id="rId5"/>
              </a:rPr>
              <a:t>Fruitdata.json</a:t>
            </a:r>
            <a:endParaRPr lang="en-US" dirty="0"/>
          </a:p>
          <a:p>
            <a:pPr marL="285750" indent="-285750" algn="just">
              <a:buFont typeface="Wingdings" panose="05000000000000000000" pitchFamily="2" charset="2"/>
              <a:buChar char="§"/>
            </a:pPr>
            <a:r>
              <a:rPr lang="en-US" dirty="0">
                <a:hlinkClick r:id="rId6"/>
              </a:rPr>
              <a:t>manifest.json</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C617BA5C-0A33-4C9D-9A53-DC986AED86D8}"/>
              </a:ext>
            </a:extLst>
          </p:cNvPr>
          <p:cNvSpPr txBox="1">
            <a:spLocks/>
          </p:cNvSpPr>
          <p:nvPr/>
        </p:nvSpPr>
        <p:spPr>
          <a:xfrm>
            <a:off x="261763" y="2638742"/>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 </a:t>
            </a:r>
          </a:p>
        </p:txBody>
      </p:sp>
      <p:sp>
        <p:nvSpPr>
          <p:cNvPr id="9" name="TextBox 8">
            <a:extLst>
              <a:ext uri="{FF2B5EF4-FFF2-40B4-BE49-F238E27FC236}">
                <a16:creationId xmlns:a16="http://schemas.microsoft.com/office/drawing/2014/main" id="{45D6A99E-57B6-475A-AE82-17DCB00946FF}"/>
              </a:ext>
            </a:extLst>
          </p:cNvPr>
          <p:cNvSpPr txBox="1"/>
          <p:nvPr/>
        </p:nvSpPr>
        <p:spPr>
          <a:xfrm>
            <a:off x="397163" y="3328492"/>
            <a:ext cx="6096000" cy="923330"/>
          </a:xfrm>
          <a:prstGeom prst="rect">
            <a:avLst/>
          </a:prstGeom>
          <a:noFill/>
        </p:spPr>
        <p:txBody>
          <a:bodyPr wrap="square">
            <a:spAutoFit/>
          </a:bodyPr>
          <a:lstStyle/>
          <a:p>
            <a:pPr algn="just"/>
            <a:r>
              <a:rPr lang="en-US" dirty="0"/>
              <a:t>In this exercise we add </a:t>
            </a:r>
            <a:r>
              <a:rPr lang="en-US" dirty="0" err="1"/>
              <a:t>singleSelector</a:t>
            </a:r>
            <a:r>
              <a:rPr lang="en-US" dirty="0"/>
              <a:t> mode</a:t>
            </a:r>
          </a:p>
          <a:p>
            <a:pPr marL="285750" indent="-285750" algn="just">
              <a:buFont typeface="Wingdings" panose="05000000000000000000" pitchFamily="2" charset="2"/>
              <a:buChar char="§"/>
            </a:pPr>
            <a:r>
              <a:rPr lang="en-US" dirty="0">
                <a:hlinkClick r:id="rId7"/>
              </a:rPr>
              <a:t>view1.controller.js</a:t>
            </a:r>
            <a:endParaRPr lang="en-US" dirty="0"/>
          </a:p>
          <a:p>
            <a:pPr marL="285750" indent="-285750" algn="just">
              <a:buFont typeface="Wingdings" panose="05000000000000000000" pitchFamily="2" charset="2"/>
              <a:buChar char="§"/>
            </a:pPr>
            <a:r>
              <a:rPr lang="en-US" dirty="0">
                <a:hlinkClick r:id="rId8"/>
              </a:rPr>
              <a:t>View1.view.xml</a:t>
            </a:r>
            <a:endParaRPr lang="en-US" dirty="0"/>
          </a:p>
        </p:txBody>
      </p:sp>
      <p:pic>
        <p:nvPicPr>
          <p:cNvPr id="1026" name="Picture 2" descr="Studying Abroad | Top Universities">
            <a:extLst>
              <a:ext uri="{FF2B5EF4-FFF2-40B4-BE49-F238E27FC236}">
                <a16:creationId xmlns:a16="http://schemas.microsoft.com/office/drawing/2014/main" id="{7BCA1717-9E5E-4685-B71F-06324A819C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5942" y="2078479"/>
            <a:ext cx="3200590" cy="286297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9219CF25-1533-4984-9C5E-39A548DC85AB}"/>
              </a:ext>
            </a:extLst>
          </p:cNvPr>
          <p:cNvSpPr txBox="1">
            <a:spLocks/>
          </p:cNvSpPr>
          <p:nvPr/>
        </p:nvSpPr>
        <p:spPr>
          <a:xfrm>
            <a:off x="232578" y="4670648"/>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 </a:t>
            </a:r>
          </a:p>
        </p:txBody>
      </p:sp>
      <p:sp>
        <p:nvSpPr>
          <p:cNvPr id="12" name="TextBox 11">
            <a:extLst>
              <a:ext uri="{FF2B5EF4-FFF2-40B4-BE49-F238E27FC236}">
                <a16:creationId xmlns:a16="http://schemas.microsoft.com/office/drawing/2014/main" id="{DAB54D6C-34EB-4D46-9D08-59F32F26F5A2}"/>
              </a:ext>
            </a:extLst>
          </p:cNvPr>
          <p:cNvSpPr txBox="1"/>
          <p:nvPr/>
        </p:nvSpPr>
        <p:spPr>
          <a:xfrm>
            <a:off x="327890" y="5338890"/>
            <a:ext cx="6096000" cy="646331"/>
          </a:xfrm>
          <a:prstGeom prst="rect">
            <a:avLst/>
          </a:prstGeom>
          <a:noFill/>
        </p:spPr>
        <p:txBody>
          <a:bodyPr wrap="square">
            <a:spAutoFit/>
          </a:bodyPr>
          <a:lstStyle/>
          <a:p>
            <a:pPr algn="just"/>
            <a:r>
              <a:rPr lang="en-US" dirty="0"/>
              <a:t>In this exercise we add grouping and Sorting</a:t>
            </a:r>
          </a:p>
          <a:p>
            <a:pPr marL="285750" indent="-285750" algn="just">
              <a:buFont typeface="Wingdings" panose="05000000000000000000" pitchFamily="2" charset="2"/>
              <a:buChar char="§"/>
            </a:pPr>
            <a:r>
              <a:rPr lang="en-US" dirty="0">
                <a:hlinkClick r:id="rId10"/>
              </a:rPr>
              <a:t>View1.view.xml</a:t>
            </a:r>
            <a:endParaRPr lang="en-US" dirty="0"/>
          </a:p>
        </p:txBody>
      </p:sp>
    </p:spTree>
    <p:extLst>
      <p:ext uri="{BB962C8B-B14F-4D97-AF65-F5344CB8AC3E}">
        <p14:creationId xmlns:p14="http://schemas.microsoft.com/office/powerpoint/2010/main" val="3362560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4575</TotalTime>
  <Words>744</Words>
  <Application>Microsoft Office PowerPoint</Application>
  <PresentationFormat>Widescreen</PresentationFormat>
  <Paragraphs>144</Paragraphs>
  <Slides>13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(Body)</vt:lpstr>
      <vt:lpstr>Calibri Light</vt:lpstr>
      <vt:lpstr>Cooper Black</vt:lpstr>
      <vt:lpstr>Open Sans</vt:lpstr>
      <vt:lpstr>Segoe UI</vt:lpstr>
      <vt:lpstr>Wingdings</vt:lpstr>
      <vt:lpstr>Office Theme</vt:lpstr>
      <vt:lpstr>PowerPoint Presentation</vt:lpstr>
      <vt:lpstr>PowerPoint Presentation</vt:lpstr>
      <vt:lpstr>List Control</vt:lpstr>
      <vt:lpstr>PowerPoint Presentation</vt:lpstr>
      <vt:lpstr>PowerPoint Presentation</vt:lpstr>
      <vt:lpstr>What is manifest.json ?</vt:lpstr>
      <vt:lpstr>PowerPoint Presentation</vt:lpstr>
      <vt:lpstr>Three Sections of manifest.json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67</cp:revision>
  <dcterms:created xsi:type="dcterms:W3CDTF">2021-09-02T13:28:35Z</dcterms:created>
  <dcterms:modified xsi:type="dcterms:W3CDTF">2021-09-17T10:34:14Z</dcterms:modified>
</cp:coreProperties>
</file>